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"/>
  </p:notesMasterIdLst>
  <p:handoutMasterIdLst>
    <p:handoutMasterId r:id="rId4"/>
  </p:handoutMasterIdLst>
  <p:sldIdLst>
    <p:sldId id="277" r:id="rId2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C2F6"/>
    <a:srgbClr val="F3AFF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5765" autoAdjust="0"/>
  </p:normalViewPr>
  <p:slideViewPr>
    <p:cSldViewPr snapToGrid="0">
      <p:cViewPr varScale="1">
        <p:scale>
          <a:sx n="71" d="100"/>
          <a:sy n="71" d="100"/>
        </p:scale>
        <p:origin x="321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D6E2ECD7-9719-BD84-CA4C-E09AC15660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75" cy="498966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DD15725-DE30-564A-069E-9DA70316D84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5221" y="0"/>
            <a:ext cx="2950374" cy="498966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>
              <a:defRPr sz="1200"/>
            </a:lvl1pPr>
          </a:lstStyle>
          <a:p>
            <a:fld id="{CE4EE7AF-0FE8-48D2-8734-E94358FF5CA3}" type="datetimeFigureOut">
              <a:rPr kumimoji="1" lang="ja-JP" altLang="en-US" smtClean="0"/>
              <a:t>2025/12/25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CB291F6-AE1F-4929-5953-B92BFA69C4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372"/>
            <a:ext cx="2950375" cy="498966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0D637C-393E-F4D1-E70F-00FB395A30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5221" y="9440372"/>
            <a:ext cx="2950374" cy="498966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r">
              <a:defRPr sz="1200"/>
            </a:lvl1pPr>
          </a:lstStyle>
          <a:p>
            <a:fld id="{55A3057C-9B56-4B04-BFE6-AA97F10BED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83855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8693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>
              <a:defRPr sz="1200"/>
            </a:lvl1pPr>
          </a:lstStyle>
          <a:p>
            <a:fld id="{EA97A1AF-8D7C-4AC5-98F3-00AEAB4B74E2}" type="datetimeFigureOut">
              <a:rPr kumimoji="1" lang="ja-JP" altLang="en-US" smtClean="0"/>
              <a:t>2025/12/25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2092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36" tIns="46118" rIns="92236" bIns="4611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83307"/>
            <a:ext cx="5445760" cy="3913615"/>
          </a:xfrm>
          <a:prstGeom prst="rect">
            <a:avLst/>
          </a:prstGeom>
        </p:spPr>
        <p:txBody>
          <a:bodyPr vert="horz" lIns="92236" tIns="46118" rIns="92236" bIns="4611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7" cy="498692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r">
              <a:defRPr sz="1200"/>
            </a:lvl1pPr>
          </a:lstStyle>
          <a:p>
            <a:fld id="{B4CEC188-B3EE-4C0F-AAEE-087BFF824E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65453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557052" rtl="0" eaLnBrk="1" latinLnBrk="0" hangingPunct="1">
      <a:defRPr kumimoji="1" sz="731" kern="1200">
        <a:solidFill>
          <a:schemeClr val="tx1"/>
        </a:solidFill>
        <a:latin typeface="+mn-lt"/>
        <a:ea typeface="+mn-ea"/>
        <a:cs typeface="+mn-cs"/>
      </a:defRPr>
    </a:lvl1pPr>
    <a:lvl2pPr marL="278526" algn="l" defTabSz="557052" rtl="0" eaLnBrk="1" latinLnBrk="0" hangingPunct="1">
      <a:defRPr kumimoji="1" sz="731" kern="1200">
        <a:solidFill>
          <a:schemeClr val="tx1"/>
        </a:solidFill>
        <a:latin typeface="+mn-lt"/>
        <a:ea typeface="+mn-ea"/>
        <a:cs typeface="+mn-cs"/>
      </a:defRPr>
    </a:lvl2pPr>
    <a:lvl3pPr marL="557052" algn="l" defTabSz="557052" rtl="0" eaLnBrk="1" latinLnBrk="0" hangingPunct="1">
      <a:defRPr kumimoji="1" sz="731" kern="1200">
        <a:solidFill>
          <a:schemeClr val="tx1"/>
        </a:solidFill>
        <a:latin typeface="+mn-lt"/>
        <a:ea typeface="+mn-ea"/>
        <a:cs typeface="+mn-cs"/>
      </a:defRPr>
    </a:lvl3pPr>
    <a:lvl4pPr marL="835579" algn="l" defTabSz="557052" rtl="0" eaLnBrk="1" latinLnBrk="0" hangingPunct="1">
      <a:defRPr kumimoji="1" sz="731" kern="1200">
        <a:solidFill>
          <a:schemeClr val="tx1"/>
        </a:solidFill>
        <a:latin typeface="+mn-lt"/>
        <a:ea typeface="+mn-ea"/>
        <a:cs typeface="+mn-cs"/>
      </a:defRPr>
    </a:lvl4pPr>
    <a:lvl5pPr marL="1114105" algn="l" defTabSz="557052" rtl="0" eaLnBrk="1" latinLnBrk="0" hangingPunct="1">
      <a:defRPr kumimoji="1" sz="731" kern="1200">
        <a:solidFill>
          <a:schemeClr val="tx1"/>
        </a:solidFill>
        <a:latin typeface="+mn-lt"/>
        <a:ea typeface="+mn-ea"/>
        <a:cs typeface="+mn-cs"/>
      </a:defRPr>
    </a:lvl5pPr>
    <a:lvl6pPr marL="1392631" algn="l" defTabSz="557052" rtl="0" eaLnBrk="1" latinLnBrk="0" hangingPunct="1">
      <a:defRPr kumimoji="1" sz="731" kern="1200">
        <a:solidFill>
          <a:schemeClr val="tx1"/>
        </a:solidFill>
        <a:latin typeface="+mn-lt"/>
        <a:ea typeface="+mn-ea"/>
        <a:cs typeface="+mn-cs"/>
      </a:defRPr>
    </a:lvl6pPr>
    <a:lvl7pPr marL="1671157" algn="l" defTabSz="557052" rtl="0" eaLnBrk="1" latinLnBrk="0" hangingPunct="1">
      <a:defRPr kumimoji="1" sz="731" kern="1200">
        <a:solidFill>
          <a:schemeClr val="tx1"/>
        </a:solidFill>
        <a:latin typeface="+mn-lt"/>
        <a:ea typeface="+mn-ea"/>
        <a:cs typeface="+mn-cs"/>
      </a:defRPr>
    </a:lvl7pPr>
    <a:lvl8pPr marL="1949684" algn="l" defTabSz="557052" rtl="0" eaLnBrk="1" latinLnBrk="0" hangingPunct="1">
      <a:defRPr kumimoji="1" sz="731" kern="1200">
        <a:solidFill>
          <a:schemeClr val="tx1"/>
        </a:solidFill>
        <a:latin typeface="+mn-lt"/>
        <a:ea typeface="+mn-ea"/>
        <a:cs typeface="+mn-cs"/>
      </a:defRPr>
    </a:lvl8pPr>
    <a:lvl9pPr marL="2228210" algn="l" defTabSz="557052" rtl="0" eaLnBrk="1" latinLnBrk="0" hangingPunct="1">
      <a:defRPr kumimoji="1" sz="73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3998-FCFA-4391-B296-A5BB5ED0CEF7}" type="datetimeFigureOut">
              <a:rPr kumimoji="1" lang="ja-JP" altLang="en-US" smtClean="0"/>
              <a:t>2025/12/25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A0EB-7F27-4C9B-8E3D-F86BD9245C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4538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3998-FCFA-4391-B296-A5BB5ED0CEF7}" type="datetimeFigureOut">
              <a:rPr kumimoji="1" lang="ja-JP" altLang="en-US" smtClean="0"/>
              <a:t>2025/12/25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A0EB-7F27-4C9B-8E3D-F86BD9245C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9752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5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5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3998-FCFA-4391-B296-A5BB5ED0CEF7}" type="datetimeFigureOut">
              <a:rPr kumimoji="1" lang="ja-JP" altLang="en-US" smtClean="0"/>
              <a:t>2025/12/25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A0EB-7F27-4C9B-8E3D-F86BD9245C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1849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3998-FCFA-4391-B296-A5BB5ED0CEF7}" type="datetimeFigureOut">
              <a:rPr kumimoji="1" lang="ja-JP" altLang="en-US" smtClean="0"/>
              <a:t>2025/12/25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A0EB-7F27-4C9B-8E3D-F86BD9245C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844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629228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3998-FCFA-4391-B296-A5BB5ED0CEF7}" type="datetimeFigureOut">
              <a:rPr kumimoji="1" lang="ja-JP" altLang="en-US" smtClean="0"/>
              <a:t>2025/12/25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A0EB-7F27-4C9B-8E3D-F86BD9245C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0188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3998-FCFA-4391-B296-A5BB5ED0CEF7}" type="datetimeFigureOut">
              <a:rPr kumimoji="1" lang="ja-JP" altLang="en-US" smtClean="0"/>
              <a:t>2025/12/25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A0EB-7F27-4C9B-8E3D-F86BD9245C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3241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428349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618444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428349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618444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3998-FCFA-4391-B296-A5BB5ED0CEF7}" type="datetimeFigureOut">
              <a:rPr kumimoji="1" lang="ja-JP" altLang="en-US" smtClean="0"/>
              <a:t>2025/12/25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A0EB-7F27-4C9B-8E3D-F86BD9245C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277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3998-FCFA-4391-B296-A5BB5ED0CEF7}" type="datetimeFigureOut">
              <a:rPr kumimoji="1" lang="ja-JP" altLang="en-US" smtClean="0"/>
              <a:t>2025/12/25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A0EB-7F27-4C9B-8E3D-F86BD9245C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615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3998-FCFA-4391-B296-A5BB5ED0CEF7}" type="datetimeFigureOut">
              <a:rPr kumimoji="1" lang="ja-JP" altLang="en-US" smtClean="0"/>
              <a:t>2025/12/25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A0EB-7F27-4C9B-8E3D-F86BD9245C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8837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426285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2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3998-FCFA-4391-B296-A5BB5ED0CEF7}" type="datetimeFigureOut">
              <a:rPr kumimoji="1" lang="ja-JP" altLang="en-US" smtClean="0"/>
              <a:t>2025/12/25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A0EB-7F27-4C9B-8E3D-F86BD9245C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025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426285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2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3998-FCFA-4391-B296-A5BB5ED0CEF7}" type="datetimeFigureOut">
              <a:rPr kumimoji="1" lang="ja-JP" altLang="en-US" smtClean="0"/>
              <a:t>2025/12/25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A0EB-7F27-4C9B-8E3D-F86BD9245C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7338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9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DD3998-FCFA-4391-B296-A5BB5ED0CEF7}" type="datetimeFigureOut">
              <a:rPr kumimoji="1" lang="ja-JP" altLang="en-US" smtClean="0"/>
              <a:t>2025/12/25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9181399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9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7A0EB-7F27-4C9B-8E3D-F86BD9245C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215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02C5F15-C923-1156-79D6-097D0E8A8CAB}"/>
              </a:ext>
            </a:extLst>
          </p:cNvPr>
          <p:cNvSpPr/>
          <p:nvPr/>
        </p:nvSpPr>
        <p:spPr>
          <a:xfrm>
            <a:off x="0" y="1397659"/>
            <a:ext cx="6858000" cy="16643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7CA4A8A5-E04F-A045-5880-453122F4B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554" y="128348"/>
            <a:ext cx="2270888" cy="724829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2C852917-12C0-8485-BBBF-999BD3FD8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038" y="914351"/>
            <a:ext cx="5223589" cy="456944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9850DC9B-24DE-A1CE-8B8A-048D1C125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" y="3341474"/>
            <a:ext cx="6858000" cy="2292935"/>
          </a:xfrm>
          <a:prstGeom prst="rect">
            <a:avLst/>
          </a:prstGeom>
          <a:solidFill>
            <a:srgbClr val="1C57A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1" i="0" u="sng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～ </a:t>
            </a:r>
            <a:r>
              <a:rPr kumimoji="0" lang="en-US" altLang="ja-JP" sz="2000" b="1" i="0" u="sng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KAM </a:t>
            </a:r>
            <a:r>
              <a:rPr kumimoji="0" lang="ja-JP" altLang="en-US" sz="2000" b="1" i="0" u="sng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単独の出展 ～</a:t>
            </a:r>
            <a:endParaRPr kumimoji="0" lang="en-US" altLang="ja-JP" sz="2000" b="1" i="0" u="sng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21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1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会期</a:t>
            </a:r>
            <a:r>
              <a:rPr kumimoji="0" lang="en-US" altLang="ja-JP" sz="21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0" lang="ja-JP" altLang="ja-JP" sz="21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: 202</a:t>
            </a:r>
            <a:r>
              <a:rPr kumimoji="0" lang="en-US" altLang="ja-JP" sz="21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kumimoji="0" lang="ja-JP" altLang="ja-JP" sz="21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年 1月2</a:t>
            </a:r>
            <a:r>
              <a:rPr kumimoji="0" lang="en-US" altLang="ja-JP" sz="21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0" lang="ja-JP" altLang="ja-JP" sz="21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日(水)～1月2</a:t>
            </a:r>
            <a:r>
              <a:rPr kumimoji="0" lang="en-US" altLang="ja-JP" sz="21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0" lang="ja-JP" altLang="ja-JP" sz="21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日(金)</a:t>
            </a:r>
            <a:br>
              <a:rPr kumimoji="0" lang="ja-JP" altLang="ja-JP" sz="21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0" lang="ja-JP" altLang="ja-JP" sz="21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会場</a:t>
            </a:r>
            <a:r>
              <a:rPr kumimoji="0" lang="en-US" altLang="ja-JP" sz="21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0" lang="ja-JP" altLang="ja-JP" sz="21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: 東京ビッグサイト</a:t>
            </a:r>
            <a:r>
              <a:rPr lang="ja-JP" altLang="en-US" sz="2100" b="1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0" lang="ja-JP" altLang="en-US" sz="21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南</a:t>
            </a:r>
            <a:r>
              <a:rPr kumimoji="0" lang="en-US" altLang="ja-JP" sz="21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0" lang="ja-JP" altLang="en-US" sz="21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ホール</a:t>
            </a:r>
            <a:r>
              <a:rPr lang="ja-JP" altLang="en-US" sz="2100" b="1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kumimoji="0" lang="ja-JP" altLang="en-US" sz="21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ブース</a:t>
            </a:r>
            <a:r>
              <a:rPr kumimoji="0" lang="en-US" altLang="ja-JP" sz="21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S1-20</a:t>
            </a:r>
            <a:endParaRPr kumimoji="0" lang="en-US" altLang="ja-JP" sz="20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20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皆様のご来場を心よりお待ち申し上げております。</a:t>
            </a:r>
            <a:endParaRPr lang="en-US" altLang="ja-JP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招待状は各担当者よりお送り致します。</a:t>
            </a:r>
            <a:endParaRPr kumimoji="0" lang="ja-JP" altLang="ja-JP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29411EC-F298-42B0-D53F-474E33A17E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62" y="8296082"/>
            <a:ext cx="6760051" cy="160043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691197B-DAC5-7D30-B814-D333CE0BC9D5}"/>
              </a:ext>
            </a:extLst>
          </p:cNvPr>
          <p:cNvSpPr txBox="1"/>
          <p:nvPr/>
        </p:nvSpPr>
        <p:spPr>
          <a:xfrm>
            <a:off x="333731" y="6887211"/>
            <a:ext cx="619053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✅可搬重量　最大</a:t>
            </a:r>
            <a:r>
              <a:rPr kumimoji="1" lang="en-US" altLang="ja-JP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50kg</a:t>
            </a:r>
            <a:r>
              <a:rPr kumimoji="1" lang="ja-JP" altLang="en-US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可</a:t>
            </a:r>
            <a:endParaRPr kumimoji="1" lang="en-US" altLang="ja-JP" sz="2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✅</a:t>
            </a:r>
            <a:r>
              <a:rPr kumimoji="1" lang="en-US" altLang="ja-JP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分間</a:t>
            </a:r>
            <a:r>
              <a:rPr kumimoji="1" lang="en-US" altLang="ja-JP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MAX 16</a:t>
            </a:r>
            <a:r>
              <a:rPr kumimoji="1" lang="ja-JP" altLang="en-US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個の搬送可</a:t>
            </a:r>
            <a:endParaRPr kumimoji="1" lang="en-US" altLang="ja-JP" sz="2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✅</a:t>
            </a:r>
            <a:r>
              <a:rPr kumimoji="1" lang="en-US" altLang="ja-JP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24</a:t>
            </a:r>
            <a:r>
              <a:rPr kumimoji="1" lang="ja-JP" altLang="en-US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時間</a:t>
            </a:r>
            <a:r>
              <a:rPr kumimoji="1" lang="en-US" altLang="ja-JP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365</a:t>
            </a:r>
            <a:r>
              <a:rPr kumimoji="1" lang="ja-JP" altLang="en-US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日安心のフォロー体制</a:t>
            </a:r>
            <a:endParaRPr kumimoji="1" lang="en-US" altLang="ja-JP" sz="2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400" b="0" i="0" dirty="0">
              <a:solidFill>
                <a:srgbClr val="141617"/>
              </a:solidFill>
              <a:effectLst/>
              <a:highlight>
                <a:srgbClr val="FFFFFF"/>
              </a:highligh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B4602C9-57CD-375D-6FBD-5D547AF108C6}"/>
              </a:ext>
            </a:extLst>
          </p:cNvPr>
          <p:cNvSpPr txBox="1"/>
          <p:nvPr/>
        </p:nvSpPr>
        <p:spPr>
          <a:xfrm>
            <a:off x="131400" y="5572997"/>
            <a:ext cx="6392863" cy="931024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>
              <a:defRPr/>
            </a:pP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defRPr/>
            </a:pPr>
            <a:r>
              <a:rPr lang="ja-JP" altLang="en-US" sz="3200" b="1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最新鋭パレタイジングロボット</a:t>
            </a:r>
            <a:endParaRPr lang="en-US" altLang="ja-JP" sz="3200" b="1" u="sng" dirty="0">
              <a:solidFill>
                <a:schemeClr val="accent1">
                  <a:lumMod val="60000"/>
                  <a:lumOff val="4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9226434-F329-442E-9B56-AF61A38F71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036" y="1371295"/>
            <a:ext cx="5223589" cy="166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33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1598</TotalTime>
  <Words>75</Words>
  <Application>Microsoft Office PowerPoint</Application>
  <PresentationFormat>A4 210 x 297 mm</PresentationFormat>
  <Paragraphs>11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メイリオ</vt:lpstr>
      <vt:lpstr>游ゴシック</vt:lpstr>
      <vt:lpstr>Aptos</vt:lpstr>
      <vt:lpstr>Aptos Display</vt:lpstr>
      <vt:lpstr>Arial</vt:lpstr>
      <vt:lpstr>Office テーマ</vt:lpstr>
      <vt:lpstr>PowerPoint プレゼンテーション</vt:lpstr>
    </vt:vector>
  </TitlesOfParts>
  <Company>KANEMATSU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日比谷 杜音</dc:creator>
  <cp:lastModifiedBy>Akiho Kamata</cp:lastModifiedBy>
  <cp:revision>61</cp:revision>
  <cp:lastPrinted>2024-12-24T23:26:28Z</cp:lastPrinted>
  <dcterms:created xsi:type="dcterms:W3CDTF">2024-03-11T03:58:57Z</dcterms:created>
  <dcterms:modified xsi:type="dcterms:W3CDTF">2025-12-25T06:24:08Z</dcterms:modified>
</cp:coreProperties>
</file>